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80" r:id="rId25"/>
    <p:sldId id="278" r:id="rId26"/>
    <p:sldId id="279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20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 smtClean="0"/>
              <a:t>Click to edit Master text styles</a:t>
            </a:r>
            <a:endParaRPr lang="en-US" smtClean="0"/>
          </a:p>
          <a:p>
            <a:pPr lvl="1" eaLnBrk="1" latinLnBrk="0" hangingPunct="1"/>
            <a:r>
              <a:rPr lang="en-US" smtClean="0"/>
              <a:t>Second level</a:t>
            </a:r>
            <a:endParaRPr lang="en-US" smtClean="0"/>
          </a:p>
          <a:p>
            <a:pPr lvl="2" eaLnBrk="1" latinLnBrk="0" hangingPunct="1"/>
            <a:r>
              <a:rPr lang="en-US" smtClean="0"/>
              <a:t>Third level</a:t>
            </a:r>
            <a:endParaRPr lang="en-US" smtClean="0"/>
          </a:p>
          <a:p>
            <a:pPr lvl="3" eaLnBrk="1" latinLnBrk="0" hangingPunct="1"/>
            <a:r>
              <a:rPr lang="en-US" smtClean="0"/>
              <a:t>Fourth level</a:t>
            </a:r>
            <a:endParaRPr lang="en-US" smtClean="0"/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  <a:endParaRPr kumimoji="0" lang="en-US" smtClean="0"/>
          </a:p>
          <a:p>
            <a:pPr lvl="1" eaLnBrk="1" latinLnBrk="0" hangingPunct="1"/>
            <a:r>
              <a:rPr kumimoji="0" lang="en-US" smtClean="0"/>
              <a:t>Second level</a:t>
            </a:r>
            <a:endParaRPr kumimoji="0" lang="en-US" smtClean="0"/>
          </a:p>
          <a:p>
            <a:pPr lvl="2" eaLnBrk="1" latinLnBrk="0" hangingPunct="1"/>
            <a:r>
              <a:rPr kumimoji="0" lang="en-US" smtClean="0"/>
              <a:t>Third level</a:t>
            </a:r>
            <a:endParaRPr kumimoji="0" lang="en-US" smtClean="0"/>
          </a:p>
          <a:p>
            <a:pPr lvl="3" eaLnBrk="1" latinLnBrk="0" hangingPunct="1"/>
            <a:r>
              <a:rPr kumimoji="0" lang="en-US" smtClean="0"/>
              <a:t>Fourth level</a:t>
            </a:r>
            <a:endParaRPr kumimoji="0" lang="en-US" smtClean="0"/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90773697-784A-4501-BB5D-E72DD60FA185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6894C1AF-4085-4AC6-B88D-3896443CA43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785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 panose="05020102010507070707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 panose="05000000000000000000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950" indent="-228600" algn="l" rtl="0" eaLnBrk="1" latinLnBrk="0" hangingPunct="1">
        <a:spcBef>
          <a:spcPct val="20000"/>
        </a:spcBef>
        <a:buClr>
          <a:schemeClr val="accent3"/>
        </a:buClr>
        <a:buFont typeface="Arial" panose="020B0604020202020204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025" indent="-182880" algn="l" rtl="0" eaLnBrk="1" latinLnBrk="0" hangingPunct="1">
        <a:spcBef>
          <a:spcPct val="20000"/>
        </a:spcBef>
        <a:buClr>
          <a:schemeClr val="accent4"/>
        </a:buClr>
        <a:buFont typeface="Arial" panose="020B0604020202020204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210" indent="-182880" algn="l" rtl="0" eaLnBrk="1" latinLnBrk="0" hangingPunct="1">
        <a:spcBef>
          <a:spcPct val="20000"/>
        </a:spcBef>
        <a:buClr>
          <a:schemeClr val="accent5"/>
        </a:buClr>
        <a:buFont typeface="Wingdings 3" panose="05040102010807070707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505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 panose="05020102010507070707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 panose="05020102010507070707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30095" indent="-182880" algn="l" rtl="0" eaLnBrk="1" latinLnBrk="0" hangingPunct="1">
        <a:spcBef>
          <a:spcPct val="20000"/>
        </a:spcBef>
        <a:buClr>
          <a:schemeClr val="accent2"/>
        </a:buClr>
        <a:buFont typeface="Wingdings 2" panose="05020102010507070707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390" indent="-182880" algn="l" rtl="0" eaLnBrk="1" latinLnBrk="0" hangingPunct="1">
        <a:spcBef>
          <a:spcPct val="20000"/>
        </a:spcBef>
        <a:buClr>
          <a:schemeClr val="accent3"/>
        </a:buClr>
        <a:buFont typeface="Wingdings 2" panose="05020102010507070707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165"/>
            <a:ext cx="8077200" cy="4128770"/>
          </a:xfrm>
        </p:spPr>
        <p:txBody>
          <a:bodyPr/>
          <a:lstStyle/>
          <a:p>
            <a:r>
              <a:rPr lang="en-US" dirty="0" smtClean="0"/>
              <a:t>RealCommerce app based on Augmented Reality</a:t>
            </a:r>
            <a:endParaRPr lang="en-US" dirty="0" smtClean="0"/>
          </a:p>
        </p:txBody>
      </p:sp>
      <p:sp>
        <p:nvSpPr>
          <p:cNvPr id="3" name="Text Box 2"/>
          <p:cNvSpPr txBox="1"/>
          <p:nvPr/>
        </p:nvSpPr>
        <p:spPr>
          <a:xfrm>
            <a:off x="309880" y="1758315"/>
            <a:ext cx="7767320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dirty="0" smtClean="0">
                <a:sym typeface="+mn-ea"/>
              </a:rPr>
              <a:t>                                                                                                                                   Presented By:-</a:t>
            </a:r>
            <a:endParaRPr lang="en-US" dirty="0" smtClean="0">
              <a:sym typeface="+mn-ea"/>
            </a:endParaRPr>
          </a:p>
          <a:p>
            <a:r>
              <a:rPr lang="en-US" dirty="0" smtClean="0">
                <a:sym typeface="+mn-ea"/>
              </a:rPr>
              <a:t>                                                                                                </a:t>
            </a:r>
            <a:endParaRPr lang="en-US" dirty="0" smtClean="0">
              <a:sym typeface="+mn-ea"/>
            </a:endParaRPr>
          </a:p>
          <a:p>
            <a:r>
              <a:rPr lang="en-US" dirty="0" smtClean="0">
                <a:sym typeface="+mn-ea"/>
              </a:rPr>
              <a:t> </a:t>
            </a:r>
            <a:r>
              <a:rPr lang="en-IN" altLang="en-US" dirty="0" smtClean="0">
                <a:sym typeface="+mn-ea"/>
              </a:rPr>
              <a:t>                                                                                               </a:t>
            </a:r>
            <a:r>
              <a:rPr lang="en-US" dirty="0" smtClean="0">
                <a:sym typeface="+mn-ea"/>
              </a:rPr>
              <a:t>  </a:t>
            </a:r>
            <a:r>
              <a:rPr lang="en-IN" altLang="en-US" dirty="0" smtClean="0">
                <a:sym typeface="+mn-ea"/>
              </a:rPr>
              <a:t>SHUBHAM</a:t>
            </a:r>
            <a:r>
              <a:rPr lang="en-US" dirty="0" smtClean="0">
                <a:sym typeface="+mn-ea"/>
              </a:rPr>
              <a:t>(</a:t>
            </a:r>
            <a:r>
              <a:rPr lang="en-IN" altLang="en-US" dirty="0" smtClean="0">
                <a:sym typeface="+mn-ea"/>
              </a:rPr>
              <a:t>1090217015</a:t>
            </a:r>
            <a:r>
              <a:rPr lang="en-US" dirty="0" smtClean="0">
                <a:sym typeface="+mn-ea"/>
              </a:rPr>
              <a:t>)</a:t>
            </a:r>
            <a:endParaRPr lang="en-US" dirty="0" smtClean="0"/>
          </a:p>
          <a:p>
            <a:r>
              <a:rPr lang="en-US" dirty="0" smtClean="0">
                <a:sym typeface="+mn-ea"/>
              </a:rPr>
              <a:t>                                                                                           </a:t>
            </a:r>
            <a:r>
              <a:rPr lang="en-IN" altLang="en-US" dirty="0" smtClean="0">
                <a:sym typeface="+mn-ea"/>
              </a:rPr>
              <a:t>       PRADEEP KUMAR</a:t>
            </a:r>
            <a:r>
              <a:rPr lang="en-US" dirty="0" smtClean="0">
                <a:sym typeface="+mn-ea"/>
              </a:rPr>
              <a:t>(</a:t>
            </a:r>
            <a:r>
              <a:rPr lang="en-IN" altLang="en-US" dirty="0" smtClean="0">
                <a:sym typeface="+mn-ea"/>
              </a:rPr>
              <a:t>10900217037</a:t>
            </a:r>
            <a:r>
              <a:rPr lang="en-US" dirty="0" smtClean="0">
                <a:sym typeface="+mn-ea"/>
              </a:rPr>
              <a:t>)</a:t>
            </a:r>
            <a:endParaRPr lang="en-US" dirty="0" smtClean="0">
              <a:sym typeface="+mn-ea"/>
            </a:endParaRPr>
          </a:p>
          <a:p>
            <a:r>
              <a:rPr lang="en-IN" altLang="en-US" dirty="0" smtClean="0"/>
              <a:t>                                                                                                  RAHUL GUPTA(10900217033)</a:t>
            </a:r>
            <a:endParaRPr lang="en-US" dirty="0" smtClean="0"/>
          </a:p>
          <a:p>
            <a:pPr marL="0" indent="0">
              <a:buNone/>
            </a:pPr>
            <a:r>
              <a:rPr lang="en-US" dirty="0">
                <a:sym typeface="+mn-ea"/>
              </a:rPr>
              <a:t>                                              </a:t>
            </a:r>
            <a:r>
              <a:rPr lang="en-IN" altLang="en-US" dirty="0">
                <a:sym typeface="+mn-ea"/>
              </a:rPr>
              <a:t>                                                    NIKHIL KUMAR(10900217039) 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ym typeface="+mn-ea"/>
              </a:rPr>
              <a:t>                                                                                                                    </a:t>
            </a:r>
            <a:endParaRPr lang="en-US" dirty="0">
              <a:sym typeface="+mn-ea"/>
            </a:endParaRPr>
          </a:p>
          <a:p>
            <a:pPr marL="0" indent="0">
              <a:buNone/>
            </a:pPr>
            <a:r>
              <a:rPr lang="en-US" dirty="0">
                <a:sym typeface="+mn-ea"/>
              </a:rPr>
              <a:t> </a:t>
            </a:r>
            <a:r>
              <a:rPr lang="en-IN" altLang="en-US" dirty="0">
                <a:sym typeface="+mn-ea"/>
              </a:rPr>
              <a:t>                                                                                                                  U</a:t>
            </a:r>
            <a:r>
              <a:rPr lang="en-US" dirty="0" smtClean="0">
                <a:sym typeface="+mn-ea"/>
              </a:rPr>
              <a:t>nder the Guidance</a:t>
            </a:r>
            <a:r>
              <a:rPr lang="en-IN" altLang="en-US" dirty="0" smtClean="0">
                <a:sym typeface="+mn-ea"/>
              </a:rPr>
              <a:t> </a:t>
            </a:r>
            <a:r>
              <a:rPr lang="en-US" dirty="0" smtClean="0">
                <a:sym typeface="+mn-ea"/>
              </a:rPr>
              <a:t>Of:</a:t>
            </a:r>
            <a:endParaRPr lang="en-US" dirty="0" smtClean="0"/>
          </a:p>
          <a:p>
            <a:pPr marL="0" indent="0">
              <a:buNone/>
            </a:pPr>
            <a:r>
              <a:rPr lang="en-US" dirty="0">
                <a:sym typeface="+mn-ea"/>
              </a:rPr>
              <a:t> </a:t>
            </a:r>
            <a:r>
              <a:rPr lang="en-US" dirty="0" smtClean="0">
                <a:sym typeface="+mn-ea"/>
              </a:rPr>
              <a:t>                                                                                                                  </a:t>
            </a:r>
            <a:r>
              <a:rPr lang="en-IN" altLang="en-US" dirty="0" smtClean="0">
                <a:sym typeface="+mn-ea"/>
              </a:rPr>
              <a:t>            SUPARNA MITRA</a:t>
            </a:r>
            <a:endParaRPr lang="en-US" dirty="0"/>
          </a:p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 STORE-WEBSITE</a:t>
            </a:r>
            <a:endParaRPr lang="en-US" dirty="0"/>
          </a:p>
        </p:txBody>
      </p:sp>
      <p:pic>
        <p:nvPicPr>
          <p:cNvPr id="5" name="Content Placeholder 4" descr="C:\Users\Shubham Zx\Pictures\Screenshots\Screenshot (26).pngScreenshot (26)"/>
          <p:cNvPicPr>
            <a:picLocks noChangeAspect="1"/>
          </p:cNvPicPr>
          <p:nvPr>
            <p:ph idx="1"/>
          </p:nvPr>
        </p:nvPicPr>
        <p:blipFill>
          <a:blip r:embed="rId1"/>
          <a:srcRect t="6300" b="4785"/>
          <a:stretch>
            <a:fillRect/>
          </a:stretch>
        </p:blipFill>
        <p:spPr>
          <a:xfrm>
            <a:off x="582930" y="2127250"/>
            <a:ext cx="7978140" cy="39884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 STORE - WEBSITE</a:t>
            </a:r>
            <a:endParaRPr lang="en-US" dirty="0"/>
          </a:p>
        </p:txBody>
      </p:sp>
      <p:pic>
        <p:nvPicPr>
          <p:cNvPr id="5" name="Content Placeholder 4" descr="C:\Users\Shubham Zx\Pictures\Screenshots\Screenshot (25).pngScreenshot (25)"/>
          <p:cNvPicPr>
            <a:picLocks noChangeAspect="1"/>
          </p:cNvPicPr>
          <p:nvPr>
            <p:ph idx="1"/>
          </p:nvPr>
        </p:nvPicPr>
        <p:blipFill>
          <a:blip r:embed="rId1"/>
          <a:srcRect t="4392" b="4218"/>
          <a:stretch>
            <a:fillRect/>
          </a:stretch>
        </p:blipFill>
        <p:spPr>
          <a:xfrm>
            <a:off x="788035" y="2016125"/>
            <a:ext cx="7791450" cy="42640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685800"/>
            <a:ext cx="8200578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r>
              <a:rPr lang="en-US" sz="2800" b="1" u="sng" dirty="0"/>
              <a:t>Architecture of Website </a:t>
            </a:r>
            <a:endParaRPr lang="en-US" b="1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smtClean="0"/>
              <a:t>Index.html</a:t>
            </a:r>
            <a:endParaRPr lang="en-US" dirty="0" smtClean="0"/>
          </a:p>
          <a:p>
            <a:pPr lvl="0"/>
            <a:r>
              <a:rPr lang="en-US" dirty="0" smtClean="0"/>
              <a:t> </a:t>
            </a:r>
            <a:r>
              <a:rPr lang="en-US" dirty="0"/>
              <a:t>	</a:t>
            </a:r>
            <a:r>
              <a:rPr lang="en-US" dirty="0" smtClean="0"/>
              <a:t>This </a:t>
            </a:r>
            <a:r>
              <a:rPr lang="en-US" dirty="0"/>
              <a:t>is the home page of our website. It is created using Bootstrap Platform.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Brands.html</a:t>
            </a:r>
            <a:endParaRPr lang="en-US" dirty="0"/>
          </a:p>
          <a:p>
            <a:r>
              <a:rPr lang="en-US" dirty="0" smtClean="0"/>
              <a:t>	This </a:t>
            </a:r>
            <a:r>
              <a:rPr lang="en-US" dirty="0"/>
              <a:t>is used to display the products available in stock.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Checkout.html</a:t>
            </a:r>
            <a:endParaRPr lang="en-US" dirty="0"/>
          </a:p>
          <a:p>
            <a:r>
              <a:rPr lang="en-US" dirty="0" smtClean="0"/>
              <a:t>	This </a:t>
            </a:r>
            <a:r>
              <a:rPr lang="en-US" dirty="0"/>
              <a:t>is used when a costumer has to proceed the payment process.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Contact.html</a:t>
            </a:r>
            <a:endParaRPr lang="en-US" dirty="0"/>
          </a:p>
          <a:p>
            <a:r>
              <a:rPr lang="en-US" dirty="0" smtClean="0"/>
              <a:t>	This </a:t>
            </a:r>
            <a:r>
              <a:rPr lang="en-US" dirty="0"/>
              <a:t>contains details of every member involved in making this site.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Download.html</a:t>
            </a:r>
            <a:endParaRPr lang="en-US" dirty="0"/>
          </a:p>
          <a:p>
            <a:r>
              <a:rPr lang="en-US" dirty="0" smtClean="0"/>
              <a:t>	Lets </a:t>
            </a:r>
            <a:r>
              <a:rPr lang="en-US" dirty="0"/>
              <a:t>us download the Reality AR application.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Login.html</a:t>
            </a:r>
            <a:endParaRPr lang="en-US" dirty="0"/>
          </a:p>
          <a:p>
            <a:r>
              <a:rPr lang="en-US" dirty="0" smtClean="0"/>
              <a:t>	Lets </a:t>
            </a:r>
            <a:r>
              <a:rPr lang="en-US" dirty="0"/>
              <a:t>us login in the our account on site.</a:t>
            </a: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Register.html</a:t>
            </a:r>
            <a:endParaRPr lang="en-US" dirty="0"/>
          </a:p>
          <a:p>
            <a:r>
              <a:rPr lang="en-US" dirty="0" smtClean="0"/>
              <a:t>	Lets </a:t>
            </a:r>
            <a:r>
              <a:rPr lang="en-US" dirty="0"/>
              <a:t>us register in case of a first time </a:t>
            </a:r>
            <a:r>
              <a:rPr lang="en-US" dirty="0" smtClean="0"/>
              <a:t>user.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09600"/>
            <a:ext cx="3008313" cy="476250"/>
          </a:xfrm>
        </p:spPr>
        <p:txBody>
          <a:bodyPr>
            <a:normAutofit/>
          </a:bodyPr>
          <a:lstStyle/>
          <a:p>
            <a:r>
              <a:rPr lang="en-US" dirty="0" smtClean="0"/>
              <a:t>The Shopping Process…..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1"/>
          <a:stretch>
            <a:fillRect/>
          </a:stretch>
        </p:blipFill>
        <p:spPr>
          <a:xfrm>
            <a:off x="312420" y="2358390"/>
            <a:ext cx="8628380" cy="420751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You can choose your desired item and add them to cart.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To see in Augmented reality : hover on the product and enter item code to </a:t>
            </a:r>
            <a:r>
              <a:rPr lang="en-US" b="1" dirty="0" smtClean="0"/>
              <a:t>REALITY</a:t>
            </a:r>
            <a:r>
              <a:rPr lang="en-US" dirty="0" smtClean="0"/>
              <a:t> </a:t>
            </a:r>
            <a:r>
              <a:rPr lang="en-US" b="1" dirty="0" smtClean="0"/>
              <a:t>APP.</a:t>
            </a: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Click on </a:t>
            </a:r>
            <a:r>
              <a:rPr lang="en-US" b="1" dirty="0" smtClean="0"/>
              <a:t>Add To Cart</a:t>
            </a:r>
            <a:r>
              <a:rPr lang="en-US" dirty="0" smtClean="0"/>
              <a:t> to add the item to cart that you want to purchase.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09600"/>
            <a:ext cx="3008313" cy="476250"/>
          </a:xfrm>
        </p:spPr>
        <p:txBody>
          <a:bodyPr>
            <a:normAutofit/>
          </a:bodyPr>
          <a:lstStyle/>
          <a:p>
            <a:r>
              <a:rPr lang="en-US" dirty="0" smtClean="0"/>
              <a:t>The  Shopping CART…..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5"/>
          <a:stretch>
            <a:fillRect/>
          </a:stretch>
        </p:blipFill>
        <p:spPr>
          <a:xfrm>
            <a:off x="476250" y="2358390"/>
            <a:ext cx="8464550" cy="408305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You can store your items to purchase from here.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To delete item from CART click on </a:t>
            </a:r>
            <a:r>
              <a:rPr lang="en-US" b="1" dirty="0" smtClean="0"/>
              <a:t>X</a:t>
            </a:r>
            <a:r>
              <a:rPr lang="en-US" dirty="0" smtClean="0"/>
              <a:t> </a:t>
            </a:r>
            <a:r>
              <a:rPr lang="en-US" b="1" dirty="0" smtClean="0"/>
              <a:t>.</a:t>
            </a: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To purchase items click on </a:t>
            </a:r>
            <a:r>
              <a:rPr lang="en-US" b="1" dirty="0" smtClean="0"/>
              <a:t>Place</a:t>
            </a:r>
            <a:r>
              <a:rPr lang="en-US" dirty="0" smtClean="0"/>
              <a:t> </a:t>
            </a:r>
            <a:r>
              <a:rPr lang="en-US" b="1" dirty="0" smtClean="0"/>
              <a:t>Order.</a:t>
            </a:r>
            <a:endParaRPr lang="en-US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09600"/>
            <a:ext cx="3008313" cy="476250"/>
          </a:xfrm>
        </p:spPr>
        <p:txBody>
          <a:bodyPr>
            <a:normAutofit/>
          </a:bodyPr>
          <a:lstStyle/>
          <a:p>
            <a:r>
              <a:rPr lang="en-US" dirty="0" smtClean="0"/>
              <a:t>                 LOGIN…..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5"/>
          <a:stretch>
            <a:fillRect/>
          </a:stretch>
        </p:blipFill>
        <p:spPr>
          <a:xfrm>
            <a:off x="457200" y="2358390"/>
            <a:ext cx="8483600" cy="402209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You can Login to the website to utilize augmented reality facilities.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Enter your </a:t>
            </a:r>
            <a:r>
              <a:rPr lang="en-US" b="1" dirty="0" smtClean="0"/>
              <a:t>Email</a:t>
            </a:r>
            <a:r>
              <a:rPr lang="en-US" dirty="0" smtClean="0"/>
              <a:t> and </a:t>
            </a:r>
            <a:r>
              <a:rPr lang="en-US" b="1" dirty="0" smtClean="0"/>
              <a:t>Password</a:t>
            </a:r>
            <a:r>
              <a:rPr lang="en-US" dirty="0" smtClean="0"/>
              <a:t> to Login</a:t>
            </a:r>
            <a:r>
              <a:rPr lang="en-US" b="1" dirty="0" smtClean="0"/>
              <a:t>.</a:t>
            </a: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Press on </a:t>
            </a:r>
            <a:r>
              <a:rPr lang="en-US" b="1" dirty="0" smtClean="0"/>
              <a:t>Create</a:t>
            </a:r>
            <a:r>
              <a:rPr lang="en-US" dirty="0" smtClean="0"/>
              <a:t> </a:t>
            </a:r>
            <a:r>
              <a:rPr lang="en-US" b="1" dirty="0" smtClean="0"/>
              <a:t>Account</a:t>
            </a:r>
            <a:r>
              <a:rPr lang="en-US" dirty="0" smtClean="0"/>
              <a:t> to create new account</a:t>
            </a:r>
            <a:r>
              <a:rPr lang="en-US" b="1" dirty="0" smtClean="0"/>
              <a:t>.</a:t>
            </a:r>
            <a:endParaRPr lang="en-US" b="1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09600"/>
            <a:ext cx="3008313" cy="476250"/>
          </a:xfrm>
        </p:spPr>
        <p:txBody>
          <a:bodyPr>
            <a:normAutofit/>
          </a:bodyPr>
          <a:lstStyle/>
          <a:p>
            <a:r>
              <a:rPr lang="en-US" dirty="0" smtClean="0"/>
              <a:t>                 LOGIN…..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92"/>
          <a:stretch>
            <a:fillRect/>
          </a:stretch>
        </p:blipFill>
        <p:spPr>
          <a:xfrm>
            <a:off x="523875" y="2136140"/>
            <a:ext cx="8416925" cy="4140200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After you Login you can download the </a:t>
            </a:r>
            <a:r>
              <a:rPr lang="en-US" b="1" dirty="0" err="1" smtClean="0"/>
              <a:t>Reality.apk</a:t>
            </a:r>
            <a:r>
              <a:rPr lang="en-US" dirty="0" smtClean="0"/>
              <a:t> mobile app to view products in real environment.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1800" y="609600"/>
            <a:ext cx="3008313" cy="476250"/>
          </a:xfrm>
        </p:spPr>
        <p:txBody>
          <a:bodyPr>
            <a:normAutofit/>
          </a:bodyPr>
          <a:lstStyle/>
          <a:p>
            <a:r>
              <a:rPr lang="en-US" dirty="0" smtClean="0"/>
              <a:t>             REGISTRATION…..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97"/>
          <a:stretch>
            <a:fillRect/>
          </a:stretch>
        </p:blipFill>
        <p:spPr>
          <a:xfrm>
            <a:off x="553085" y="2358390"/>
            <a:ext cx="8387715" cy="415353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Fill in the </a:t>
            </a:r>
            <a:r>
              <a:rPr lang="en-US" b="1" dirty="0" smtClean="0"/>
              <a:t>Personal</a:t>
            </a:r>
            <a:r>
              <a:rPr lang="en-US" dirty="0" smtClean="0"/>
              <a:t> </a:t>
            </a:r>
            <a:r>
              <a:rPr lang="en-US" b="1" dirty="0" smtClean="0"/>
              <a:t>Information</a:t>
            </a:r>
            <a:r>
              <a:rPr lang="en-US" dirty="0" smtClean="0"/>
              <a:t> fields and </a:t>
            </a:r>
            <a:r>
              <a:rPr lang="en-US" b="1" dirty="0" smtClean="0"/>
              <a:t>Login</a:t>
            </a:r>
            <a:r>
              <a:rPr lang="en-US" dirty="0" smtClean="0"/>
              <a:t> </a:t>
            </a:r>
            <a:r>
              <a:rPr lang="en-US" b="1" dirty="0" smtClean="0"/>
              <a:t>Information</a:t>
            </a:r>
            <a:r>
              <a:rPr lang="en-US" dirty="0" smtClean="0"/>
              <a:t> fields for new </a:t>
            </a:r>
            <a:r>
              <a:rPr lang="en-US" b="1" dirty="0" smtClean="0"/>
              <a:t>Registration</a:t>
            </a:r>
            <a:r>
              <a:rPr lang="en-US" dirty="0" smtClean="0"/>
              <a:t>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Click on the </a:t>
            </a:r>
            <a:r>
              <a:rPr lang="en-US" b="1" dirty="0" smtClean="0"/>
              <a:t>Submit</a:t>
            </a:r>
            <a:r>
              <a:rPr lang="en-US" dirty="0" smtClean="0"/>
              <a:t> button to complete your Registration.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0" y="609600"/>
            <a:ext cx="3617913" cy="476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            FEEL FREE TO CONTACT US…..</a:t>
            </a:r>
            <a:endParaRPr lang="en-US" dirty="0"/>
          </a:p>
        </p:txBody>
      </p:sp>
      <p:pic>
        <p:nvPicPr>
          <p:cNvPr id="5" name="Content Placeholder 4" descr="C:\Users\Shubham Zx\Pictures\Screenshots\Screenshot (24).pngScreenshot (24)"/>
          <p:cNvPicPr>
            <a:picLocks noGrp="1" noChangeAspect="1"/>
          </p:cNvPicPr>
          <p:nvPr>
            <p:ph idx="1"/>
          </p:nvPr>
        </p:nvPicPr>
        <p:blipFill>
          <a:blip r:embed="rId1"/>
          <a:srcRect t="4598" b="3191"/>
          <a:stretch>
            <a:fillRect/>
          </a:stretch>
        </p:blipFill>
        <p:spPr>
          <a:xfrm>
            <a:off x="989330" y="2551430"/>
            <a:ext cx="7467600" cy="387159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8001000" cy="191770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Fill the </a:t>
            </a:r>
            <a:r>
              <a:rPr lang="en-US" b="1" dirty="0" smtClean="0"/>
              <a:t>Feedback</a:t>
            </a:r>
            <a:r>
              <a:rPr lang="en-US" dirty="0" smtClean="0"/>
              <a:t> Form to help us further improve our site.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 smtClean="0"/>
              <a:t>Contact</a:t>
            </a:r>
            <a:r>
              <a:rPr lang="en-US" dirty="0" smtClean="0"/>
              <a:t> information of the team is provided here.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 smtClean="0"/>
              <a:t>For any queries feel free to contact or </a:t>
            </a:r>
            <a:r>
              <a:rPr lang="en-US" b="1" dirty="0" smtClean="0"/>
              <a:t>email</a:t>
            </a:r>
            <a:r>
              <a:rPr lang="en-US" dirty="0" smtClean="0"/>
              <a:t>.</a:t>
            </a:r>
            <a:endParaRPr lang="en-US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 smtClean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REALITY 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22" y="1774825"/>
            <a:ext cx="8223955" cy="4625975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0"/>
            <a:ext cx="7772400" cy="1470025"/>
          </a:xfrm>
        </p:spPr>
        <p:txBody>
          <a:bodyPr/>
          <a:lstStyle/>
          <a:p>
            <a:r>
              <a:rPr lang="en-US" dirty="0" smtClean="0"/>
              <a:t>What is Augmented Reality?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5146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Augmented Reality is a combination of real scene viewed by a user and a virtual scene generated by a computer that augments the scene with additional information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REALITY 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Use this app to see Product in real life environment.</a:t>
            </a:r>
            <a:endParaRPr lang="en-US" dirty="0" smtClean="0"/>
          </a:p>
          <a:p>
            <a:r>
              <a:rPr lang="en-US" dirty="0" smtClean="0"/>
              <a:t>Download the app by logging in to the website.</a:t>
            </a:r>
            <a:endParaRPr lang="en-US" dirty="0" smtClean="0"/>
          </a:p>
          <a:p>
            <a:r>
              <a:rPr lang="en-US" dirty="0" smtClean="0"/>
              <a:t>Enter the </a:t>
            </a:r>
            <a:r>
              <a:rPr lang="en-US" b="1" dirty="0" smtClean="0"/>
              <a:t>item</a:t>
            </a:r>
            <a:r>
              <a:rPr lang="en-US" dirty="0" smtClean="0"/>
              <a:t> </a:t>
            </a:r>
            <a:r>
              <a:rPr lang="en-US" b="1" dirty="0" smtClean="0"/>
              <a:t>code </a:t>
            </a:r>
            <a:r>
              <a:rPr lang="en-US" dirty="0" smtClean="0"/>
              <a:t>and</a:t>
            </a:r>
            <a:r>
              <a:rPr lang="en-US" b="1" dirty="0" smtClean="0"/>
              <a:t> </a:t>
            </a:r>
            <a:r>
              <a:rPr lang="en-US" dirty="0" smtClean="0"/>
              <a:t>click</a:t>
            </a:r>
            <a:r>
              <a:rPr lang="en-US" b="1" dirty="0" smtClean="0"/>
              <a:t> </a:t>
            </a:r>
            <a:r>
              <a:rPr lang="en-US" b="1" dirty="0"/>
              <a:t>R</a:t>
            </a:r>
            <a:r>
              <a:rPr lang="en-US" b="1" dirty="0" smtClean="0"/>
              <a:t>ealize</a:t>
            </a:r>
            <a:r>
              <a:rPr lang="en-US" dirty="0" smtClean="0"/>
              <a:t> </a:t>
            </a:r>
            <a:r>
              <a:rPr lang="en-US" b="1" dirty="0" smtClean="0"/>
              <a:t>item </a:t>
            </a:r>
            <a:r>
              <a:rPr lang="en-US" dirty="0" smtClean="0"/>
              <a:t>button to visualize the product in real life.</a:t>
            </a:r>
            <a:endParaRPr lang="en-US" b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REALITY AR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22" y="1774825"/>
            <a:ext cx="8223955" cy="4625975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Construction of Application: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Created using </a:t>
            </a:r>
            <a:r>
              <a:rPr lang="en-US" b="1"/>
              <a:t>unity IDE</a:t>
            </a:r>
            <a:r>
              <a:rPr lang="en-US"/>
              <a:t> for the front end development of the mobile application.</a:t>
            </a:r>
            <a:endParaRPr lang="en-US"/>
          </a:p>
          <a:p>
            <a:r>
              <a:rPr lang="en-US"/>
              <a:t>We used </a:t>
            </a:r>
            <a:r>
              <a:rPr lang="en-US" b="1"/>
              <a:t>Vuforia</a:t>
            </a:r>
            <a:r>
              <a:rPr lang="en-US"/>
              <a:t> to implement AR Camera to visualize products in real-world.</a:t>
            </a:r>
            <a:endParaRPr lang="en-US"/>
          </a:p>
          <a:p>
            <a:r>
              <a:rPr lang="en-US"/>
              <a:t>We used</a:t>
            </a:r>
            <a:r>
              <a:rPr lang="en-US" b="1"/>
              <a:t> Corel Draw</a:t>
            </a:r>
            <a:r>
              <a:rPr lang="en-US"/>
              <a:t> to make a object Augmented by removing its background and re-pixelate it.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Augmented Reality is far behind Virtual Environments in maturity. Several commercial vendors sell complete, turnkey Virtual Environment systems. A few monitor-based "virtual set" systems are available, but today AR systems are primarily found in academic and industrial research laboratories.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Taking a new approach towards e-commerce can be really fruitful and beneficial for our society. Changing our ways and being familiar with new technology will help us step into the new future with an edge.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thank-you-lettering-with-curls_1262-6964-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" y="1450975"/>
            <a:ext cx="8168005" cy="50349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TYPES OF AUGMENTED REALITY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Marker Based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Marker Less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Projection Based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Superimposition Based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685800"/>
            <a:ext cx="7772400" cy="1470025"/>
          </a:xfrm>
        </p:spPr>
        <p:txBody>
          <a:bodyPr/>
          <a:lstStyle/>
          <a:p>
            <a:r>
              <a:rPr lang="en-US" dirty="0" smtClean="0"/>
              <a:t>What is the GOAL of AR?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71800"/>
            <a:ext cx="6400800" cy="1752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Create a system such that a user cannot tell the difference between the real world and the virtual implementation of it.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Augmented Reality </a:t>
            </a:r>
            <a:r>
              <a:rPr lang="en-US" dirty="0" err="1" smtClean="0"/>
              <a:t>vs</a:t>
            </a:r>
            <a:r>
              <a:rPr lang="en-US" dirty="0" smtClean="0"/>
              <a:t> Virtual Reality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       Augmented Reality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System augments the real world scene.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User maintains a sense of presence in real world.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Needs a mechanism to control virtual and real world.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                 Virtual Reality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Total immersive environment.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Visual senses are under the control of system.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Concerned with only the virtual world.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Implementation of AR in E-Commerce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</a:t>
            </a:r>
            <a:r>
              <a:rPr lang="en-US" dirty="0"/>
              <a:t>C</a:t>
            </a:r>
            <a:r>
              <a:rPr lang="en-US" dirty="0" smtClean="0"/>
              <a:t>ustomers so often face the hurdle of determining whether a certain product is right for them.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The website includes AR facility that offers shoppers the confidence that may motivate purchasing decisions. </a:t>
            </a: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  Allows customers to view the in-depth information available online -- including reviews, related products and price -- while simultaneously looking at the actual  physical product via the Reality App on smartphone.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is this an excellent Business </a:t>
            </a:r>
            <a:br>
              <a:rPr lang="en-US" dirty="0" smtClean="0"/>
            </a:br>
            <a:r>
              <a:rPr lang="en-US" dirty="0" smtClean="0"/>
              <a:t>strategy?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Segregation of similar E-Commerce concepts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Allows to include incredible value to undecided shoppers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Users hungry for digital customization- allows them to test out different color combinations according to their needs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Familiarity with new technology helps the customer to move ahead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/>
              <a:t>New concepts in the global market always makes a Buzz!</a:t>
            </a:r>
            <a:endParaRPr lang="en-US" dirty="0" smtClean="0"/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It truly Affects the Global </a:t>
            </a:r>
            <a:br>
              <a:rPr lang="en-US" dirty="0" smtClean="0"/>
            </a:br>
            <a:r>
              <a:rPr lang="en-US" dirty="0" smtClean="0"/>
              <a:t>Market!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702" y="1774825"/>
            <a:ext cx="6492596" cy="4625975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 STORE -WEBSITE</a:t>
            </a:r>
            <a:endParaRPr lang="en-US" dirty="0"/>
          </a:p>
        </p:txBody>
      </p:sp>
      <p:pic>
        <p:nvPicPr>
          <p:cNvPr id="3" name="Content Placeholder 2" descr="index 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457200" y="1773555"/>
            <a:ext cx="8229600" cy="487235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0</TotalTime>
  <Words>5398</Words>
  <Application>WPS Presentation</Application>
  <PresentationFormat>On-screen Show (4:3)</PresentationFormat>
  <Paragraphs>146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Arial</vt:lpstr>
      <vt:lpstr>SimSun</vt:lpstr>
      <vt:lpstr>Wingdings</vt:lpstr>
      <vt:lpstr>Wingdings 2</vt:lpstr>
      <vt:lpstr>Wingdings</vt:lpstr>
      <vt:lpstr>Wingdings</vt:lpstr>
      <vt:lpstr>Arial</vt:lpstr>
      <vt:lpstr>Wingdings 3</vt:lpstr>
      <vt:lpstr>Symbol</vt:lpstr>
      <vt:lpstr>Wingdings 2</vt:lpstr>
      <vt:lpstr>Corbel</vt:lpstr>
      <vt:lpstr>Microsoft YaHei</vt:lpstr>
      <vt:lpstr>Arial Unicode MS</vt:lpstr>
      <vt:lpstr>Calibri</vt:lpstr>
      <vt:lpstr>Module</vt:lpstr>
      <vt:lpstr>RealCommerce app based on Augmented Reality</vt:lpstr>
      <vt:lpstr>What is Augmented Reality?</vt:lpstr>
      <vt:lpstr>TYPES OF AUGMENTED REALITY</vt:lpstr>
      <vt:lpstr>What is the GOAL of AR?</vt:lpstr>
      <vt:lpstr>Augmented Reality vs Virtual Reality</vt:lpstr>
      <vt:lpstr>Implementation of AR in E-Commerce</vt:lpstr>
      <vt:lpstr>Why is this an excellent Business  strategy?</vt:lpstr>
      <vt:lpstr>It truly Affects the Global  Market!</vt:lpstr>
      <vt:lpstr>AR STORE -WEBSITE</vt:lpstr>
      <vt:lpstr>AR STORE-WEBSITE</vt:lpstr>
      <vt:lpstr>AR STORE - WEBSITE</vt:lpstr>
      <vt:lpstr>PowerPoint 演示文稿</vt:lpstr>
      <vt:lpstr>The Shopping Process…..</vt:lpstr>
      <vt:lpstr>The  Shopping CART…..</vt:lpstr>
      <vt:lpstr>                 LOGIN…..</vt:lpstr>
      <vt:lpstr>                 LOGIN…..</vt:lpstr>
      <vt:lpstr>             REGISTRATION…..</vt:lpstr>
      <vt:lpstr>            FEEL FREE TO CONTACT US…..</vt:lpstr>
      <vt:lpstr>REALITY AR</vt:lpstr>
      <vt:lpstr>REALITY AR</vt:lpstr>
      <vt:lpstr>REALITY AR</vt:lpstr>
      <vt:lpstr>Construction of Application: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AUGMENTED REALITY</dc:title>
  <dc:creator>Abheek</dc:creator>
  <cp:lastModifiedBy>Shubham Zx</cp:lastModifiedBy>
  <cp:revision>34</cp:revision>
  <dcterms:created xsi:type="dcterms:W3CDTF">2018-04-29T17:19:00Z</dcterms:created>
  <dcterms:modified xsi:type="dcterms:W3CDTF">2021-07-01T17:06:56Z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1033-11.2.0.10094</vt:lpwstr>
  </property>
</Properties>
</file>

<file path=docProps/thumbnail.jpeg>
</file>